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5"/>
    <p:sldMasterId id="2147483780" r:id="rId6"/>
    <p:sldMasterId id="2147483781" r:id="rId7"/>
    <p:sldMasterId id="214748378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Lst>
  <p:sldSz cy="13716000" cx="24377650"/>
  <p:notesSz cx="6858000" cy="9144000"/>
  <p:embeddedFontLst>
    <p:embeddedFont>
      <p:font typeface="Roboto Thin"/>
      <p:regular r:id="rId25"/>
      <p:bold r:id="rId26"/>
      <p:italic r:id="rId27"/>
      <p:boldItalic r:id="rId28"/>
    </p:embeddedFont>
    <p:embeddedFont>
      <p:font typeface="Roboto Black"/>
      <p:bold r:id="rId29"/>
      <p:boldItalic r:id="rId30"/>
    </p:embeddedFont>
    <p:embeddedFont>
      <p:font typeface="Roboto Medium"/>
      <p:regular r:id="rId31"/>
      <p:bold r:id="rId32"/>
      <p:italic r:id="rId33"/>
      <p:boldItalic r:id="rId34"/>
    </p:embeddedFont>
    <p:embeddedFont>
      <p:font typeface="Roboto"/>
      <p:regular r:id="rId35"/>
      <p:bold r:id="rId36"/>
      <p:italic r:id="rId37"/>
      <p:boldItalic r:id="rId38"/>
    </p:embeddedFont>
    <p:embeddedFont>
      <p:font typeface="Amatic SC"/>
      <p:regular r:id="rId39"/>
      <p:bold r:id="rId40"/>
    </p:embeddedFont>
    <p:embeddedFont>
      <p:font typeface="Inconsolata"/>
      <p:regular r:id="rId41"/>
      <p:bold r:id="rId42"/>
    </p:embeddedFont>
    <p:embeddedFont>
      <p:font typeface="Poppins"/>
      <p:regular r:id="rId43"/>
      <p:bold r:id="rId44"/>
      <p:italic r:id="rId45"/>
      <p:boldItalic r:id="rId46"/>
    </p:embeddedFont>
    <p:embeddedFont>
      <p:font typeface="Lato Light"/>
      <p:regular r:id="rId47"/>
      <p:bold r:id="rId48"/>
      <p:italic r:id="rId49"/>
      <p:boldItalic r:id="rId50"/>
    </p:embeddedFont>
    <p:embeddedFont>
      <p:font typeface="Poppins Medium"/>
      <p:regular r:id="rId51"/>
      <p:bold r:id="rId52"/>
      <p:italic r:id="rId53"/>
      <p:boldItalic r:id="rId54"/>
    </p:embeddedFont>
    <p:embeddedFont>
      <p:font typeface="Roboto Light"/>
      <p:regular r:id="rId55"/>
      <p:bold r:id="rId56"/>
      <p:italic r:id="rId57"/>
      <p:boldItalic r:id="rId58"/>
    </p:embeddedFont>
    <p:embeddedFont>
      <p:font typeface="Helvetica Neue"/>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5CE6F0-E565-4FEE-9E2F-4D53F3AA0E94}">
  <a:tblStyle styleId="{DC5CE6F0-E565-4FEE-9E2F-4D53F3AA0E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bold.fntdata"/><Relationship Id="rId42" Type="http://schemas.openxmlformats.org/officeDocument/2006/relationships/font" Target="fonts/Inconsolata-bold.fntdata"/><Relationship Id="rId41" Type="http://schemas.openxmlformats.org/officeDocument/2006/relationships/font" Target="fonts/Inconsolata-regular.fntdata"/><Relationship Id="rId44" Type="http://schemas.openxmlformats.org/officeDocument/2006/relationships/font" Target="fonts/Poppins-bold.fntdata"/><Relationship Id="rId43" Type="http://schemas.openxmlformats.org/officeDocument/2006/relationships/font" Target="fonts/Poppins-regular.fntdata"/><Relationship Id="rId46" Type="http://schemas.openxmlformats.org/officeDocument/2006/relationships/font" Target="fonts/Poppins-boldItalic.fntdata"/><Relationship Id="rId45" Type="http://schemas.openxmlformats.org/officeDocument/2006/relationships/font" Target="fonts/Poppins-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LatoLight-bold.fntdata"/><Relationship Id="rId47" Type="http://schemas.openxmlformats.org/officeDocument/2006/relationships/font" Target="fonts/LatoLight-regular.fntdata"/><Relationship Id="rId49" Type="http://schemas.openxmlformats.org/officeDocument/2006/relationships/font" Target="fonts/LatoLigh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Medium-regular.fntdata"/><Relationship Id="rId30" Type="http://schemas.openxmlformats.org/officeDocument/2006/relationships/font" Target="fonts/RobotoBlack-boldItalic.fntdata"/><Relationship Id="rId33" Type="http://schemas.openxmlformats.org/officeDocument/2006/relationships/font" Target="fonts/RobotoMedium-italic.fntdata"/><Relationship Id="rId32" Type="http://schemas.openxmlformats.org/officeDocument/2006/relationships/font" Target="fonts/RobotoMedium-bold.fntdata"/><Relationship Id="rId35" Type="http://schemas.openxmlformats.org/officeDocument/2006/relationships/font" Target="fonts/Roboto-regular.fntdata"/><Relationship Id="rId34" Type="http://schemas.openxmlformats.org/officeDocument/2006/relationships/font" Target="fonts/RobotoMedium-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AmaticSC-regular.fntdata"/><Relationship Id="rId38" Type="http://schemas.openxmlformats.org/officeDocument/2006/relationships/font" Target="fonts/Roboto-boldItalic.fntdata"/><Relationship Id="rId62" Type="http://schemas.openxmlformats.org/officeDocument/2006/relationships/font" Target="fonts/HelveticaNeue-boldItalic.fntdata"/><Relationship Id="rId61" Type="http://schemas.openxmlformats.org/officeDocument/2006/relationships/font" Target="fonts/HelveticaNeue-italic.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font" Target="fonts/HelveticaNeue-bold.fntdata"/><Relationship Id="rId26" Type="http://schemas.openxmlformats.org/officeDocument/2006/relationships/font" Target="fonts/RobotoThin-bold.fntdata"/><Relationship Id="rId25" Type="http://schemas.openxmlformats.org/officeDocument/2006/relationships/font" Target="fonts/RobotoThin-regular.fntdata"/><Relationship Id="rId28" Type="http://schemas.openxmlformats.org/officeDocument/2006/relationships/font" Target="fonts/RobotoThin-boldItalic.fntdata"/><Relationship Id="rId27" Type="http://schemas.openxmlformats.org/officeDocument/2006/relationships/font" Target="fonts/RobotoThin-italic.fntdata"/><Relationship Id="rId29" Type="http://schemas.openxmlformats.org/officeDocument/2006/relationships/font" Target="fonts/RobotoBlack-bold.fntdata"/><Relationship Id="rId51" Type="http://schemas.openxmlformats.org/officeDocument/2006/relationships/font" Target="fonts/PoppinsMedium-regular.fntdata"/><Relationship Id="rId50" Type="http://schemas.openxmlformats.org/officeDocument/2006/relationships/font" Target="fonts/LatoLight-boldItalic.fntdata"/><Relationship Id="rId53" Type="http://schemas.openxmlformats.org/officeDocument/2006/relationships/font" Target="fonts/PoppinsMedium-italic.fntdata"/><Relationship Id="rId52" Type="http://schemas.openxmlformats.org/officeDocument/2006/relationships/font" Target="fonts/PoppinsMedium-bold.fntdata"/><Relationship Id="rId11" Type="http://schemas.openxmlformats.org/officeDocument/2006/relationships/slide" Target="slides/slide2.xml"/><Relationship Id="rId55" Type="http://schemas.openxmlformats.org/officeDocument/2006/relationships/font" Target="fonts/RobotoLight-regular.fntdata"/><Relationship Id="rId10" Type="http://schemas.openxmlformats.org/officeDocument/2006/relationships/slide" Target="slides/slide1.xml"/><Relationship Id="rId54" Type="http://schemas.openxmlformats.org/officeDocument/2006/relationships/font" Target="fonts/PoppinsMedium-boldItalic.fntdata"/><Relationship Id="rId13" Type="http://schemas.openxmlformats.org/officeDocument/2006/relationships/slide" Target="slides/slide4.xml"/><Relationship Id="rId57" Type="http://schemas.openxmlformats.org/officeDocument/2006/relationships/font" Target="fonts/RobotoLight-italic.fntdata"/><Relationship Id="rId12" Type="http://schemas.openxmlformats.org/officeDocument/2006/relationships/slide" Target="slides/slide3.xml"/><Relationship Id="rId56" Type="http://schemas.openxmlformats.org/officeDocument/2006/relationships/font" Target="fonts/RobotoLight-bold.fntdata"/><Relationship Id="rId15" Type="http://schemas.openxmlformats.org/officeDocument/2006/relationships/slide" Target="slides/slide6.xml"/><Relationship Id="rId59" Type="http://schemas.openxmlformats.org/officeDocument/2006/relationships/font" Target="fonts/HelveticaNeue-regular.fntdata"/><Relationship Id="rId14" Type="http://schemas.openxmlformats.org/officeDocument/2006/relationships/slide" Target="slides/slide5.xml"/><Relationship Id="rId58" Type="http://schemas.openxmlformats.org/officeDocument/2006/relationships/font" Target="fonts/RobotoLight-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12615fcce4e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12615fcce4e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12615fcce4e_1_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12615fcce4e_1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8bd883d690_0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8bd883d690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12615fcce4e_1_1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12615fcce4e_1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8bd883d690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8bd883d690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12615fcce4e_1_3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12615fcce4e_1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1" name="Google Shape;2331;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1261d91edbe_0_10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1261d91edbe_0_10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1261d91edbe_0_20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1261d91edbe_0_20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12615fcce4e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12615fcce4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12615fcce4e_0_1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12615fcce4e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29.png"/><Relationship Id="rId4" Type="http://schemas.openxmlformats.org/officeDocument/2006/relationships/image" Target="../media/image12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1.png"/><Relationship Id="rId5" Type="http://schemas.openxmlformats.org/officeDocument/2006/relationships/image" Target="../media/image13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145.png"/><Relationship Id="rId4" Type="http://schemas.openxmlformats.org/officeDocument/2006/relationships/image" Target="../media/image143.png"/><Relationship Id="rId5" Type="http://schemas.openxmlformats.org/officeDocument/2006/relationships/image" Target="../media/image146.png"/><Relationship Id="rId6" Type="http://schemas.openxmlformats.org/officeDocument/2006/relationships/image" Target="../media/image14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148.png"/><Relationship Id="rId4" Type="http://schemas.openxmlformats.org/officeDocument/2006/relationships/image" Target="../media/image143.png"/><Relationship Id="rId5" Type="http://schemas.openxmlformats.org/officeDocument/2006/relationships/image" Target="../media/image149.png"/><Relationship Id="rId6" Type="http://schemas.openxmlformats.org/officeDocument/2006/relationships/image" Target="../media/image14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1.png"/><Relationship Id="rId3" Type="http://schemas.openxmlformats.org/officeDocument/2006/relationships/image" Target="../media/image154.png"/><Relationship Id="rId4" Type="http://schemas.openxmlformats.org/officeDocument/2006/relationships/image" Target="../media/image153.png"/><Relationship Id="rId5" Type="http://schemas.openxmlformats.org/officeDocument/2006/relationships/image" Target="../media/image16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4.png"/><Relationship Id="rId3" Type="http://schemas.openxmlformats.org/officeDocument/2006/relationships/image" Target="../media/image159.png"/><Relationship Id="rId4" Type="http://schemas.openxmlformats.org/officeDocument/2006/relationships/image" Target="../media/image152.png"/><Relationship Id="rId5" Type="http://schemas.openxmlformats.org/officeDocument/2006/relationships/image" Target="../media/image150.png"/><Relationship Id="rId6" Type="http://schemas.openxmlformats.org/officeDocument/2006/relationships/image" Target="../media/image15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157.png"/><Relationship Id="rId4" Type="http://schemas.openxmlformats.org/officeDocument/2006/relationships/image" Target="../media/image160.png"/><Relationship Id="rId5" Type="http://schemas.openxmlformats.org/officeDocument/2006/relationships/image" Target="../media/image16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6.png"/><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image" Target="../media/image163.png"/><Relationship Id="rId6" Type="http://schemas.openxmlformats.org/officeDocument/2006/relationships/image" Target="../media/image174.png"/><Relationship Id="rId7" Type="http://schemas.openxmlformats.org/officeDocument/2006/relationships/image" Target="../media/image17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8.png"/><Relationship Id="rId3" Type="http://schemas.openxmlformats.org/officeDocument/2006/relationships/image" Target="../media/image172.png"/><Relationship Id="rId4" Type="http://schemas.openxmlformats.org/officeDocument/2006/relationships/image" Target="../media/image167.png"/><Relationship Id="rId5" Type="http://schemas.openxmlformats.org/officeDocument/2006/relationships/image" Target="../media/image176.png"/><Relationship Id="rId6" Type="http://schemas.openxmlformats.org/officeDocument/2006/relationships/image" Target="../media/image169.png"/><Relationship Id="rId7" Type="http://schemas.openxmlformats.org/officeDocument/2006/relationships/image" Target="../media/image18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184.png"/><Relationship Id="rId4" Type="http://schemas.openxmlformats.org/officeDocument/2006/relationships/image" Target="../media/image171.png"/><Relationship Id="rId5" Type="http://schemas.openxmlformats.org/officeDocument/2006/relationships/image" Target="../media/image17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77.png"/><Relationship Id="rId5" Type="http://schemas.openxmlformats.org/officeDocument/2006/relationships/image" Target="../media/image180.png"/><Relationship Id="rId6" Type="http://schemas.openxmlformats.org/officeDocument/2006/relationships/image" Target="../media/image185.png"/><Relationship Id="rId7" Type="http://schemas.openxmlformats.org/officeDocument/2006/relationships/image" Target="../media/image186.png"/><Relationship Id="rId8" Type="http://schemas.openxmlformats.org/officeDocument/2006/relationships/image" Target="../media/image18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0.png"/><Relationship Id="rId3" Type="http://schemas.openxmlformats.org/officeDocument/2006/relationships/image" Target="../media/image196.png"/><Relationship Id="rId4" Type="http://schemas.openxmlformats.org/officeDocument/2006/relationships/image" Target="../media/image192.png"/><Relationship Id="rId5" Type="http://schemas.openxmlformats.org/officeDocument/2006/relationships/image" Target="../media/image183.png"/><Relationship Id="rId6" Type="http://schemas.openxmlformats.org/officeDocument/2006/relationships/image" Target="../media/image194.png"/><Relationship Id="rId7" Type="http://schemas.openxmlformats.org/officeDocument/2006/relationships/image" Target="../media/image191.png"/><Relationship Id="rId8" Type="http://schemas.openxmlformats.org/officeDocument/2006/relationships/image" Target="../media/image19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198.png"/><Relationship Id="rId4" Type="http://schemas.openxmlformats.org/officeDocument/2006/relationships/image" Target="../media/image188.png"/><Relationship Id="rId5" Type="http://schemas.openxmlformats.org/officeDocument/2006/relationships/image" Target="../media/image197.png"/><Relationship Id="rId6" Type="http://schemas.openxmlformats.org/officeDocument/2006/relationships/image" Target="../media/image18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5.png"/><Relationship Id="rId3" Type="http://schemas.openxmlformats.org/officeDocument/2006/relationships/image" Target="../media/image203.png"/><Relationship Id="rId4" Type="http://schemas.openxmlformats.org/officeDocument/2006/relationships/image" Target="../media/image202.png"/><Relationship Id="rId9" Type="http://schemas.openxmlformats.org/officeDocument/2006/relationships/image" Target="../media/image200.png"/><Relationship Id="rId5" Type="http://schemas.openxmlformats.org/officeDocument/2006/relationships/image" Target="../media/image205.png"/><Relationship Id="rId6" Type="http://schemas.openxmlformats.org/officeDocument/2006/relationships/image" Target="../media/image204.png"/><Relationship Id="rId7" Type="http://schemas.openxmlformats.org/officeDocument/2006/relationships/image" Target="../media/image208.png"/><Relationship Id="rId8" Type="http://schemas.openxmlformats.org/officeDocument/2006/relationships/image" Target="../media/image20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214.png"/><Relationship Id="rId9" Type="http://schemas.openxmlformats.org/officeDocument/2006/relationships/image" Target="../media/image213.png"/><Relationship Id="rId5" Type="http://schemas.openxmlformats.org/officeDocument/2006/relationships/image" Target="../media/image212.png"/><Relationship Id="rId6" Type="http://schemas.openxmlformats.org/officeDocument/2006/relationships/image" Target="../media/image211.png"/><Relationship Id="rId7" Type="http://schemas.openxmlformats.org/officeDocument/2006/relationships/image" Target="../media/image209.png"/><Relationship Id="rId8" Type="http://schemas.openxmlformats.org/officeDocument/2006/relationships/image" Target="../media/image21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5.png"/><Relationship Id="rId3" Type="http://schemas.openxmlformats.org/officeDocument/2006/relationships/image" Target="../media/image22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7.png"/><Relationship Id="rId3" Type="http://schemas.openxmlformats.org/officeDocument/2006/relationships/image" Target="../media/image21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0.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9.png"/><Relationship Id="rId3" Type="http://schemas.openxmlformats.org/officeDocument/2006/relationships/image" Target="../media/image22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4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5.png"/><Relationship Id="rId4" Type="http://schemas.openxmlformats.org/officeDocument/2006/relationships/image" Target="../media/image10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8.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34.png"/><Relationship Id="rId5"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3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6.png"/><Relationship Id="rId6" Type="http://schemas.openxmlformats.org/officeDocument/2006/relationships/image" Target="../media/image3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3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9.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5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57.png"/><Relationship Id="rId4" Type="http://schemas.openxmlformats.org/officeDocument/2006/relationships/image" Target="../media/image51.png"/><Relationship Id="rId5" Type="http://schemas.openxmlformats.org/officeDocument/2006/relationships/image" Target="../media/image4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54.png"/><Relationship Id="rId4" Type="http://schemas.openxmlformats.org/officeDocument/2006/relationships/image" Target="../media/image47.png"/><Relationship Id="rId5" Type="http://schemas.openxmlformats.org/officeDocument/2006/relationships/image" Target="../media/image55.png"/><Relationship Id="rId6" Type="http://schemas.openxmlformats.org/officeDocument/2006/relationships/image" Target="../media/image52.png"/><Relationship Id="rId7" Type="http://schemas.openxmlformats.org/officeDocument/2006/relationships/image" Target="../media/image5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3.png"/><Relationship Id="rId4"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6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66.png"/><Relationship Id="rId4" Type="http://schemas.openxmlformats.org/officeDocument/2006/relationships/image" Target="../media/image75.png"/><Relationship Id="rId5" Type="http://schemas.openxmlformats.org/officeDocument/2006/relationships/image" Target="../media/image6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70.png"/><Relationship Id="rId7" Type="http://schemas.openxmlformats.org/officeDocument/2006/relationships/image" Target="../media/image72.png"/><Relationship Id="rId8" Type="http://schemas.openxmlformats.org/officeDocument/2006/relationships/image" Target="../media/image7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81.png"/><Relationship Id="rId6" Type="http://schemas.openxmlformats.org/officeDocument/2006/relationships/image" Target="../media/image79.png"/><Relationship Id="rId7" Type="http://schemas.openxmlformats.org/officeDocument/2006/relationships/image" Target="../media/image90.png"/><Relationship Id="rId8" Type="http://schemas.openxmlformats.org/officeDocument/2006/relationships/image" Target="../media/image8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87.png"/><Relationship Id="rId4" Type="http://schemas.openxmlformats.org/officeDocument/2006/relationships/image" Target="../media/image83.png"/><Relationship Id="rId5" Type="http://schemas.openxmlformats.org/officeDocument/2006/relationships/image" Target="../media/image77.png"/><Relationship Id="rId6" Type="http://schemas.openxmlformats.org/officeDocument/2006/relationships/image" Target="../media/image8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86.png"/><Relationship Id="rId4" Type="http://schemas.openxmlformats.org/officeDocument/2006/relationships/image" Target="../media/image78.png"/><Relationship Id="rId9" Type="http://schemas.openxmlformats.org/officeDocument/2006/relationships/image" Target="../media/image94.png"/><Relationship Id="rId5" Type="http://schemas.openxmlformats.org/officeDocument/2006/relationships/image" Target="../media/image80.png"/><Relationship Id="rId6" Type="http://schemas.openxmlformats.org/officeDocument/2006/relationships/image" Target="../media/image85.png"/><Relationship Id="rId7" Type="http://schemas.openxmlformats.org/officeDocument/2006/relationships/image" Target="../media/image92.png"/><Relationship Id="rId8" Type="http://schemas.openxmlformats.org/officeDocument/2006/relationships/image" Target="../media/image9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91.png"/><Relationship Id="rId4" Type="http://schemas.openxmlformats.org/officeDocument/2006/relationships/image" Target="../media/image93.png"/><Relationship Id="rId9" Type="http://schemas.openxmlformats.org/officeDocument/2006/relationships/image" Target="../media/image97.png"/><Relationship Id="rId5" Type="http://schemas.openxmlformats.org/officeDocument/2006/relationships/image" Target="../media/image96.png"/><Relationship Id="rId6" Type="http://schemas.openxmlformats.org/officeDocument/2006/relationships/image" Target="../media/image100.png"/><Relationship Id="rId7" Type="http://schemas.openxmlformats.org/officeDocument/2006/relationships/image" Target="../media/image98.png"/><Relationship Id="rId8" Type="http://schemas.openxmlformats.org/officeDocument/2006/relationships/image" Target="../media/image10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108.png"/><Relationship Id="rId4" Type="http://schemas.openxmlformats.org/officeDocument/2006/relationships/image" Target="../media/image12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108.png"/><Relationship Id="rId4" Type="http://schemas.openxmlformats.org/officeDocument/2006/relationships/image" Target="../media/image14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108.png"/><Relationship Id="rId4" Type="http://schemas.openxmlformats.org/officeDocument/2006/relationships/image" Target="../media/image13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108.png"/><Relationship Id="rId4" Type="http://schemas.openxmlformats.org/officeDocument/2006/relationships/image" Target="../media/image14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 Id="rId3" Type="http://schemas.openxmlformats.org/officeDocument/2006/relationships/image" Target="../media/image17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8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19.png"/><Relationship Id="rId4" Type="http://schemas.openxmlformats.org/officeDocument/2006/relationships/image" Target="../media/image1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19.png"/><Relationship Id="rId4" Type="http://schemas.openxmlformats.org/officeDocument/2006/relationships/image" Target="../media/image19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26.png"/><Relationship Id="rId4" Type="http://schemas.openxmlformats.org/officeDocument/2006/relationships/image" Target="../media/image1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593"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95" name="Google Shape;1595;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7" name="Google Shape;1597;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4" name="Google Shape;1604;p104"/>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4"/>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9" name="Google Shape;1609;p104"/>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0" name="Google Shape;1610;p104"/>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4"/>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4"/>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4"/>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4"/>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4"/>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4"/>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4"/>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4"/>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4"/>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35" name="Shape 1635"/>
        <p:cNvGrpSpPr/>
        <p:nvPr/>
      </p:nvGrpSpPr>
      <p:grpSpPr>
        <a:xfrm>
          <a:off x="0" y="0"/>
          <a:ext cx="0" cy="0"/>
          <a:chOff x="0" y="0"/>
          <a:chExt cx="0" cy="0"/>
        </a:xfrm>
      </p:grpSpPr>
      <p:sp>
        <p:nvSpPr>
          <p:cNvPr id="1636" name="Google Shape;16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7" name="Google Shape;16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38" name="Google Shape;16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2" name="Google Shape;1642;p105"/>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6" name="Google Shape;1646;p105"/>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5"/>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1" name="Google Shape;1651;p105"/>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5"/>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5"/>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5"/>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5"/>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5"/>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5"/>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5"/>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5"/>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5"/>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5"/>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5"/>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5"/>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82" name="Shape 1682"/>
        <p:cNvGrpSpPr/>
        <p:nvPr/>
      </p:nvGrpSpPr>
      <p:grpSpPr>
        <a:xfrm>
          <a:off x="0" y="0"/>
          <a:ext cx="0" cy="0"/>
          <a:chOff x="0" y="0"/>
          <a:chExt cx="0" cy="0"/>
        </a:xfrm>
      </p:grpSpPr>
      <p:sp>
        <p:nvSpPr>
          <p:cNvPr id="1683" name="Google Shape;168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4" name="Google Shape;168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85" name="Google Shape;168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86" name="Google Shape;168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88" name="Google Shape;168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9" name="Google Shape;1689;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3" name="Google Shape;1693;p106"/>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8" name="Google Shape;1698;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6"/>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6"/>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6"/>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6"/>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29" name="Shape 1729"/>
        <p:cNvGrpSpPr/>
        <p:nvPr/>
      </p:nvGrpSpPr>
      <p:grpSpPr>
        <a:xfrm>
          <a:off x="0" y="0"/>
          <a:ext cx="0" cy="0"/>
          <a:chOff x="0" y="0"/>
          <a:chExt cx="0" cy="0"/>
        </a:xfrm>
      </p:grpSpPr>
      <p:sp>
        <p:nvSpPr>
          <p:cNvPr id="1730" name="Google Shape;173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1" name="Google Shape;173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32" name="Google Shape;173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33" name="Google Shape;173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35" name="Google Shape;173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9" name="Google Shape;1739;p107"/>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0" name="Google Shape;1740;p107"/>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4" name="Google Shape;1744;p107"/>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5" name="Google Shape;1745;p107"/>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7"/>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7"/>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5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54" name="Google Shape;1754;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8" name="Google Shape;1758;p108"/>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9" name="Google Shape;1759;p108"/>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1" name="Google Shape;1761;p108"/>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3" name="Google Shape;1763;p108"/>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64" name="Shape 1764"/>
        <p:cNvGrpSpPr/>
        <p:nvPr/>
      </p:nvGrpSpPr>
      <p:grpSpPr>
        <a:xfrm>
          <a:off x="0" y="0"/>
          <a:ext cx="0" cy="0"/>
          <a:chOff x="0" y="0"/>
          <a:chExt cx="0" cy="0"/>
        </a:xfrm>
      </p:grpSpPr>
      <p:sp>
        <p:nvSpPr>
          <p:cNvPr id="1765" name="Google Shape;1765;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6" name="Google Shape;1766;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7" name="Google Shape;1767;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8" name="Google Shape;1768;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0" name="Google Shape;1770;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1" name="Google Shape;1771;p109"/>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4" name="Google Shape;1774;p109"/>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5" name="Google Shape;1775;p109"/>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09"/>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9" name="Google Shape;1779;p109"/>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0" name="Google Shape;1780;p109"/>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1" name="Google Shape;1781;p109"/>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2" name="Google Shape;1782;p109"/>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09"/>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09"/>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7" name="Google Shape;1787;p109"/>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88" name="Google Shape;1788;p109"/>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9" name="Google Shape;1789;p109"/>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0" name="Google Shape;1790;p109"/>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79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3" name="Google Shape;1793;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95" name="Google Shape;1795;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96" name="Google Shape;179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98" name="Google Shape;1798;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2" name="Google Shape;1802;p11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0"/>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0"/>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0"/>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06" name="Google Shape;1806;p11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10"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3" name="Google Shape;1813;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4" name="Google Shape;1814;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5" name="Google Shape;1815;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7" name="Google Shape;1817;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0" name="Google Shape;1820;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1" name="Google Shape;1821;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4" name="Google Shape;1824;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5" name="Google Shape;1825;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29"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2" name="Google Shape;1832;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33" name="Google Shape;1833;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4" name="Google Shape;183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6" name="Google Shape;1836;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7" name="Google Shape;1837;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9" name="Google Shape;1839;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0" name="Google Shape;1840;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3" name="Google Shape;1843;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4" name="Google Shape;1844;p112"/>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48"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1" name="Google Shape;1851;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52" name="Google Shape;1852;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53" name="Google Shape;185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5" name="Google Shape;1855;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6" name="Google Shape;1856;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8" name="Google Shape;1858;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9" name="Google Shape;1859;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2" name="Google Shape;1862;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63" name="Google Shape;1863;p113"/>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67"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0" name="Google Shape;1870;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1" name="Google Shape;1871;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72" name="Google Shape;187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4" name="Google Shape;1874;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5" name="Google Shape;1875;p114"/>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7" name="Google Shape;1877;p11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8" name="Google Shape;1878;p11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4"/>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1" name="Google Shape;1881;p114"/>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2" name="Google Shape;1882;p11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3" name="Google Shape;1883;p11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84" name="Google Shape;1884;p114"/>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89"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1" name="Google Shape;1891;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3" name="Google Shape;1893;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96" name="Google Shape;1896;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8" name="Google Shape;1898;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9" name="Google Shape;1899;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0" name="Google Shape;1900;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4" name="Google Shape;1904;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06" name="Google Shape;1906;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1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3" name="Google Shape;1913;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15" name="Google Shape;1915;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0" name="Google Shape;1920;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1" name="Google Shape;1921;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2" name="Google Shape;1922;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6" name="Google Shape;1926;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8" name="Google Shape;1928;p116"/>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33"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5" name="Google Shape;1935;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7" name="Google Shape;1937;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8" name="Google Shape;193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0" name="Google Shape;1940;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2" name="Google Shape;1942;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3" name="Google Shape;1943;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4" name="Google Shape;1944;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8" name="Google Shape;1948;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0" name="Google Shape;1950;p117"/>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55"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7" name="Google Shape;1957;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9" name="Google Shape;1959;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0" name="Google Shape;1960;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2" name="Google Shape;1962;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18"/>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4" name="Google Shape;1964;p118"/>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5" name="Google Shape;1965;p118"/>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6" name="Google Shape;1966;p118"/>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8"/>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8" name="Google Shape;1968;p118"/>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9" name="Google Shape;1969;p118"/>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0" name="Google Shape;1970;p118"/>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1" name="Google Shape;1971;p118"/>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2" name="Google Shape;1972;p118"/>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8"/>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4" name="Google Shape;1974;p118"/>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80"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4" name="Google Shape;1984;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87" name="Google Shape;1987;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9" name="Google Shape;1989;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0" name="Google Shape;1990;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1" name="Google Shape;1991;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3" name="Google Shape;1993;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4" name="Google Shape;1994;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5" name="Google Shape;1995;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6" name="Google Shape;1996;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7" name="Google Shape;1997;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99" name="Google Shape;1999;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05"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09" name="Google Shape;2009;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2" name="Google Shape;2012;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4" name="Google Shape;2014;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5" name="Google Shape;2015;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6" name="Google Shape;2016;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8" name="Google Shape;2018;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9" name="Google Shape;2019;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0" name="Google Shape;2020;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1" name="Google Shape;2021;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2" name="Google Shape;2022;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4" name="Google Shape;2024;p120"/>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30"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4" name="Google Shape;203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35" name="Google Shape;203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37" name="Google Shape;203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9" name="Google Shape;203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0" name="Google Shape;204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1" name="Google Shape;204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3" name="Google Shape;204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4" name="Google Shape;204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5" name="Google Shape;204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6" name="Google Shape;204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7" name="Google Shape;204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49" name="Google Shape;2049;p121"/>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55"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59" name="Google Shape;205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2"/>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4" name="Google Shape;2064;p122"/>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5" name="Google Shape;2065;p122"/>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6" name="Google Shape;2066;p122"/>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2"/>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2"/>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9" name="Google Shape;2069;p122"/>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0" name="Google Shape;2070;p122"/>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1" name="Google Shape;2071;p122"/>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2" name="Google Shape;2072;p122"/>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3" name="Google Shape;2073;p122"/>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2"/>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2"/>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76" name="Google Shape;2076;p122"/>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83"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6" name="Google Shape;2086;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87" name="Google Shape;2087;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88" name="Google Shape;208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0" name="Google Shape;2090;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2" name="Google Shape;2092;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3" name="Google Shape;2093;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4" name="Google Shape;2094;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7" name="Google Shape;2097;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8" name="Google Shape;2098;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9" name="Google Shape;2099;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0" name="Google Shape;2100;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1" name="Google Shape;2101;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4" name="Google Shape;2104;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1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4" name="Google Shape;2114;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15" name="Google Shape;2115;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16" name="Google Shape;2116;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18" name="Google Shape;2118;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0" name="Google Shape;2120;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1" name="Google Shape;2121;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2" name="Google Shape;2122;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5" name="Google Shape;2125;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6" name="Google Shape;2126;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7" name="Google Shape;2127;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8" name="Google Shape;2128;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9" name="Google Shape;2129;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2" name="Google Shape;2132;p124"/>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39"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2" name="Google Shape;2142;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3" name="Google Shape;2143;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4" name="Google Shape;2144;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8" name="Google Shape;2148;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9" name="Google Shape;2149;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0" name="Google Shape;2150;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3" name="Google Shape;2153;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4" name="Google Shape;2154;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5" name="Google Shape;2155;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6" name="Google Shape;2156;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7" name="Google Shape;2157;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0" name="Google Shape;2160;p125"/>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67" name="Shape 2167"/>
        <p:cNvGrpSpPr/>
        <p:nvPr/>
      </p:nvGrpSpPr>
      <p:grpSpPr>
        <a:xfrm>
          <a:off x="0" y="0"/>
          <a:ext cx="0" cy="0"/>
          <a:chOff x="0" y="0"/>
          <a:chExt cx="0" cy="0"/>
        </a:xfrm>
      </p:grpSpPr>
      <p:sp>
        <p:nvSpPr>
          <p:cNvPr id="2168" name="Google Shape;2168;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0" name="Google Shape;2170;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1" name="Google Shape;217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3" name="Google Shape;2173;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4" name="Google Shape;2174;p126"/>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5" name="Google Shape;2175;p126"/>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6" name="Google Shape;2176;p126"/>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7" name="Google Shape;2177;p126"/>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8" name="Google Shape;2178;p126"/>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9" name="Google Shape;2179;p126"/>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0" name="Google Shape;2180;p126"/>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1" name="Google Shape;2181;p126"/>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2" name="Google Shape;2182;p126"/>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3" name="Google Shape;2183;p126"/>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6"/>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6"/>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6"/>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6"/>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6"/>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6"/>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90" name="Google Shape;2190;p126"/>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198" name="Shape 2198"/>
        <p:cNvGrpSpPr/>
        <p:nvPr/>
      </p:nvGrpSpPr>
      <p:grpSpPr>
        <a:xfrm>
          <a:off x="0" y="0"/>
          <a:ext cx="0" cy="0"/>
          <a:chOff x="0" y="0"/>
          <a:chExt cx="0" cy="0"/>
        </a:xfrm>
      </p:grpSpPr>
      <p:sp>
        <p:nvSpPr>
          <p:cNvPr id="2199" name="Google Shape;2199;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0" name="Google Shape;2200;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01" name="Google Shape;2201;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4" name="Google Shape;2204;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5" name="Google Shape;2205;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6" name="Google Shape;2206;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7" name="Google Shape;2207;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8" name="Google Shape;2208;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9" name="Google Shape;2209;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0" name="Google Shape;2210;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1" name="Google Shape;2211;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2" name="Google Shape;2212;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3" name="Google Shape;2213;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4" name="Google Shape;2214;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21" name="Google Shape;2221;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29" name="Shape 2229"/>
        <p:cNvGrpSpPr/>
        <p:nvPr/>
      </p:nvGrpSpPr>
      <p:grpSpPr>
        <a:xfrm>
          <a:off x="0" y="0"/>
          <a:ext cx="0" cy="0"/>
          <a:chOff x="0" y="0"/>
          <a:chExt cx="0" cy="0"/>
        </a:xfrm>
      </p:grpSpPr>
      <p:sp>
        <p:nvSpPr>
          <p:cNvPr id="2230" name="Google Shape;2230;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1" name="Google Shape;2231;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32" name="Google Shape;2232;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3" name="Google Shape;2233;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35" name="Google Shape;2235;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6" name="Google Shape;2236;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7" name="Google Shape;2237;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8" name="Google Shape;2238;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9" name="Google Shape;2239;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0" name="Google Shape;2240;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1" name="Google Shape;2241;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2" name="Google Shape;2242;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3" name="Google Shape;2243;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4" name="Google Shape;2244;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5" name="Google Shape;2245;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52" name="Google Shape;2252;p128"/>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60" name="Shape 2260"/>
        <p:cNvGrpSpPr/>
        <p:nvPr/>
      </p:nvGrpSpPr>
      <p:grpSpPr>
        <a:xfrm>
          <a:off x="0" y="0"/>
          <a:ext cx="0" cy="0"/>
          <a:chOff x="0" y="0"/>
          <a:chExt cx="0" cy="0"/>
        </a:xfrm>
      </p:grpSpPr>
      <p:sp>
        <p:nvSpPr>
          <p:cNvPr id="2261" name="Google Shape;2261;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2" name="Google Shape;2262;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3" name="Google Shape;2263;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4" name="Google Shape;226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66" name="Google Shape;2266;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7" name="Google Shape;2267;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8" name="Google Shape;2268;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9" name="Google Shape;2269;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0" name="Google Shape;2270;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1" name="Google Shape;2271;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2" name="Google Shape;2272;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3" name="Google Shape;2273;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4" name="Google Shape;2274;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5" name="Google Shape;2275;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6" name="Google Shape;2276;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3" name="Google Shape;2283;p129"/>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29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293" name="Google Shape;2293;p130"/>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13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299"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01" name="Google Shape;2301;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2" name="Google Shape;2302;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3" name="Google Shape;2303;p131"/>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05" name="Shape 2305"/>
        <p:cNvGrpSpPr/>
        <p:nvPr/>
      </p:nvGrpSpPr>
      <p:grpSpPr>
        <a:xfrm>
          <a:off x="0" y="0"/>
          <a:ext cx="0" cy="0"/>
          <a:chOff x="0" y="0"/>
          <a:chExt cx="0" cy="0"/>
        </a:xfrm>
      </p:grpSpPr>
      <p:sp>
        <p:nvSpPr>
          <p:cNvPr id="2306" name="Google Shape;2306;p132"/>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08" name="Shape 2308"/>
        <p:cNvGrpSpPr/>
        <p:nvPr/>
      </p:nvGrpSpPr>
      <p:grpSpPr>
        <a:xfrm>
          <a:off x="0" y="0"/>
          <a:ext cx="0" cy="0"/>
          <a:chOff x="0" y="0"/>
          <a:chExt cx="0" cy="0"/>
        </a:xfrm>
      </p:grpSpPr>
      <p:sp>
        <p:nvSpPr>
          <p:cNvPr id="2309" name="Google Shape;2309;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13"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18" name="Shape 2318"/>
        <p:cNvGrpSpPr/>
        <p:nvPr/>
      </p:nvGrpSpPr>
      <p:grpSpPr>
        <a:xfrm>
          <a:off x="0" y="0"/>
          <a:ext cx="0" cy="0"/>
          <a:chOff x="0" y="0"/>
          <a:chExt cx="0" cy="0"/>
        </a:xfrm>
      </p:grpSpPr>
      <p:sp>
        <p:nvSpPr>
          <p:cNvPr id="2319" name="Google Shape;2319;p1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14"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17" name="Google Shape;1317;p8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0" name="Google Shape;1320;p8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1" name="Google Shape;1321;p8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2" name="Google Shape;1322;p8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9" name="Google Shape;1329;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0" name="Google Shape;1330;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2" name="Google Shape;1352;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56" name="Google Shape;1356;p88"/>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57" name="Google Shape;1357;p88"/>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p8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60"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2" name="Google Shape;1362;p89"/>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3" name="Google Shape;136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4" name="Google Shape;1364;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65" name="Shape 1365"/>
        <p:cNvGrpSpPr/>
        <p:nvPr/>
      </p:nvGrpSpPr>
      <p:grpSpPr>
        <a:xfrm>
          <a:off x="0" y="0"/>
          <a:ext cx="0" cy="0"/>
          <a:chOff x="0" y="0"/>
          <a:chExt cx="0" cy="0"/>
        </a:xfrm>
      </p:grpSpPr>
      <p:sp>
        <p:nvSpPr>
          <p:cNvPr id="1366" name="Google Shape;1366;p9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68" name="Google Shape;1368;p9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71" name="Google Shape;1371;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2" name="Google Shape;1372;p90"/>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73"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75" name="Google Shape;1375;p91"/>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6" name="Google Shape;1376;p91"/>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77" name="Google Shape;1377;p91"/>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8" name="Google Shape;1378;p91"/>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81" name="Google Shape;1381;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85" name="Google Shape;1385;p92"/>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86" name="Google Shape;1386;p92"/>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87" name="Google Shape;1387;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89"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3" name="Google Shape;139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97" name="Google Shape;1397;p93"/>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98"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3" name="Google Shape;1403;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04" name="Google Shape;1404;p94"/>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5" name="Google Shape;140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07" name="Google Shape;1407;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8" name="Google Shape;1408;p9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09"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11" name="Google Shape;141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13" name="Google Shape;1413;p9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4" name="Google Shape;1414;p9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5" name="Google Shape;1415;p95"/>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16" name="Google Shape;1416;p9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17" name="Google Shape;1417;p95"/>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4" name="Google Shape;1424;p96"/>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6" name="Google Shape;1426;p96"/>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7" name="Google Shape;1427;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28" name="Google Shape;1428;p96"/>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29" name="Shape 1429"/>
        <p:cNvGrpSpPr/>
        <p:nvPr/>
      </p:nvGrpSpPr>
      <p:grpSpPr>
        <a:xfrm>
          <a:off x="0" y="0"/>
          <a:ext cx="0" cy="0"/>
          <a:chOff x="0" y="0"/>
          <a:chExt cx="0" cy="0"/>
        </a:xfrm>
      </p:grpSpPr>
      <p:sp>
        <p:nvSpPr>
          <p:cNvPr id="1430" name="Google Shape;1430;p97"/>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33" name="Google Shape;1433;p97"/>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34" name="Google Shape;1434;p97"/>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36" name="Google Shape;1436;p9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7" name="Google Shape;1437;p9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39"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42" name="Google Shape;1442;p98"/>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46" name="Google Shape;1446;p98"/>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7" name="Google Shape;1447;p98"/>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48" name="Google Shape;1448;p9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9" name="Google Shape;1449;p98"/>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50" name="Shape 1450"/>
        <p:cNvGrpSpPr/>
        <p:nvPr/>
      </p:nvGrpSpPr>
      <p:grpSpPr>
        <a:xfrm>
          <a:off x="0" y="0"/>
          <a:ext cx="0" cy="0"/>
          <a:chOff x="0" y="0"/>
          <a:chExt cx="0" cy="0"/>
        </a:xfrm>
      </p:grpSpPr>
      <p:sp>
        <p:nvSpPr>
          <p:cNvPr id="1451" name="Google Shape;1451;p99"/>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52" name="Google Shape;145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54" name="Google Shape;1454;p99"/>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55" name="Google Shape;1455;p9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6" name="Google Shape;1456;p99"/>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7" name="Google Shape;1457;p9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99"/>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60"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62" name="Google Shape;1462;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3" name="Google Shape;1463;p10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4" name="Google Shape;1464;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67" name="Google Shape;1467;p10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0" name="Google Shape;1480;p100"/>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1" name="Google Shape;1481;p10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2" name="Google Shape;1482;p10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3" name="Google Shape;1483;p10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4" name="Google Shape;1484;p100"/>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5" name="Google Shape;1485;p100"/>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6" name="Google Shape;1486;p100"/>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87"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9" name="Google Shape;1489;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0" name="Google Shape;1490;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1" name="Google Shape;1491;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2" name="Google Shape;149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4" name="Google Shape;1494;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07" name="Google Shape;1507;p101"/>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8" name="Google Shape;1508;p10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9" name="Google Shape;1509;p10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0" name="Google Shape;1510;p10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1" name="Google Shape;1511;p101"/>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2" name="Google Shape;1512;p101"/>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1"/>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8" name="Google Shape;1518;p101"/>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19"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23" name="Google Shape;1523;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4" name="Google Shape;1524;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26" name="Google Shape;1526;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0" name="Google Shape;1530;p102"/>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1" name="Google Shape;1531;p102"/>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2"/>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9" name="Google Shape;1539;p102"/>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3" name="Google Shape;1543;p102"/>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7" name="Google Shape;1547;p102"/>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1" name="Google Shape;1551;p102"/>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2" name="Google Shape;1552;p102"/>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3" name="Google Shape;1553;p102"/>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4" name="Google Shape;1554;p102"/>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5" name="Google Shape;1555;p102"/>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56"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58" name="Google Shape;1558;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60" name="Google Shape;1560;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61" name="Google Shape;156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7" name="Google Shape;1567;p103"/>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2" name="Google Shape;1572;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6" name="Google Shape;1576;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0" name="Google Shape;1580;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4" name="Google Shape;1584;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8" name="Google Shape;1588;p103"/>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9" name="Google Shape;1589;p103"/>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0" name="Google Shape;1590;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1" name="Google Shape;1591;p103"/>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2" name="Google Shape;1592;p103"/>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3.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1.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theme" Target="../theme/theme2.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2" name="Shape 1312"/>
        <p:cNvGrpSpPr/>
        <p:nvPr/>
      </p:nvGrpSpPr>
      <p:grpSpPr>
        <a:xfrm>
          <a:off x="0" y="0"/>
          <a:ext cx="0" cy="0"/>
          <a:chOff x="0" y="0"/>
          <a:chExt cx="0" cy="0"/>
        </a:xfrm>
      </p:grpSpPr>
      <p:sp>
        <p:nvSpPr>
          <p:cNvPr id="1313" name="Google Shape;1313;p8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2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 Id="rId3" Type="http://schemas.openxmlformats.org/officeDocument/2006/relationships/image" Target="../media/image2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 Id="rId3" Type="http://schemas.openxmlformats.org/officeDocument/2006/relationships/image" Target="../media/image2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192.168.1.110/wordpress" TargetMode="External"/><Relationship Id="rId4" Type="http://schemas.openxmlformats.org/officeDocument/2006/relationships/image" Target="../media/image2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36"/>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7" name="Google Shape;2327;p136"/>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sp>
        <p:nvSpPr>
          <p:cNvPr id="2400" name="Google Shape;2400;p14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Wordpress Enumeration</a:t>
            </a:r>
            <a:endParaRPr/>
          </a:p>
        </p:txBody>
      </p:sp>
      <p:sp>
        <p:nvSpPr>
          <p:cNvPr id="2401" name="Google Shape;2401;p1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2" name="Google Shape;2402;p14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The description of the assignment stated the user “michael” had an easy to guess password: “michael”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Using these credentials, we were able to access the Target Machine using SSH.</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403" name="Google Shape;2403;p145"/>
          <p:cNvPicPr preferRelativeResize="0"/>
          <p:nvPr/>
        </p:nvPicPr>
        <p:blipFill>
          <a:blip r:embed="rId3">
            <a:alphaModFix/>
          </a:blip>
          <a:stretch>
            <a:fillRect/>
          </a:stretch>
        </p:blipFill>
        <p:spPr>
          <a:xfrm>
            <a:off x="5323722" y="6675225"/>
            <a:ext cx="13730199" cy="4313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14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Wordpress Enumeration</a:t>
            </a:r>
            <a:endParaRPr/>
          </a:p>
        </p:txBody>
      </p:sp>
      <p:sp>
        <p:nvSpPr>
          <p:cNvPr id="2409" name="Google Shape;2409;p1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0" name="Google Shape;2410;p14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Once again browsing the directories for interesting and important files, we found flag 2:</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411" name="Google Shape;2411;p146"/>
          <p:cNvPicPr preferRelativeResize="0"/>
          <p:nvPr/>
        </p:nvPicPr>
        <p:blipFill>
          <a:blip r:embed="rId3">
            <a:alphaModFix/>
          </a:blip>
          <a:stretch>
            <a:fillRect/>
          </a:stretch>
        </p:blipFill>
        <p:spPr>
          <a:xfrm>
            <a:off x="3939750" y="5384588"/>
            <a:ext cx="17086074" cy="368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No encryption of sensitive files</a:t>
            </a:r>
            <a:endParaRPr/>
          </a:p>
        </p:txBody>
      </p:sp>
      <p:sp>
        <p:nvSpPr>
          <p:cNvPr id="2417" name="Google Shape;2417;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8" name="Google Shape;2418;p14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Continuing our directory browsing, we found an important and sensitive file, wp-config.php file. This file showed in cleartext the credentials for SQL. </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419" name="Google Shape;2419;p147"/>
          <p:cNvPicPr preferRelativeResize="0"/>
          <p:nvPr/>
        </p:nvPicPr>
        <p:blipFill>
          <a:blip r:embed="rId3">
            <a:alphaModFix/>
          </a:blip>
          <a:stretch>
            <a:fillRect/>
          </a:stretch>
        </p:blipFill>
        <p:spPr>
          <a:xfrm>
            <a:off x="5113275" y="5437913"/>
            <a:ext cx="12593625" cy="358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14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Exposed Sensitive Files</a:t>
            </a:r>
            <a:endParaRPr/>
          </a:p>
        </p:txBody>
      </p:sp>
      <p:sp>
        <p:nvSpPr>
          <p:cNvPr id="2425" name="Google Shape;2425;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6" name="Google Shape;2426;p14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We can now log into SQL using these credentials. Once logged in, we can search through the databases using the “show </a:t>
            </a:r>
            <a:r>
              <a:rPr lang="en-US" sz="4400">
                <a:solidFill>
                  <a:schemeClr val="dk1"/>
                </a:solidFill>
              </a:rPr>
              <a:t>databases</a:t>
            </a:r>
            <a:r>
              <a:rPr lang="en-US" sz="4400">
                <a:solidFill>
                  <a:schemeClr val="dk1"/>
                </a:solidFill>
              </a:rPr>
              <a:t>;” and then “show tables;” commands. The </a:t>
            </a:r>
            <a:r>
              <a:rPr lang="en-US" sz="4400">
                <a:solidFill>
                  <a:schemeClr val="dk1"/>
                </a:solidFill>
              </a:rPr>
              <a:t>database</a:t>
            </a:r>
            <a:r>
              <a:rPr lang="en-US" sz="4400">
                <a:solidFill>
                  <a:schemeClr val="dk1"/>
                </a:solidFill>
              </a:rPr>
              <a:t> interesting to us is wordpress and the table wp_posts. Viewing this, we now have our third flag:</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427" name="Google Shape;2427;p148"/>
          <p:cNvPicPr preferRelativeResize="0"/>
          <p:nvPr/>
        </p:nvPicPr>
        <p:blipFill>
          <a:blip r:embed="rId3">
            <a:alphaModFix/>
          </a:blip>
          <a:stretch>
            <a:fillRect/>
          </a:stretch>
        </p:blipFill>
        <p:spPr>
          <a:xfrm>
            <a:off x="1520825" y="6399127"/>
            <a:ext cx="21200049" cy="24927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14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Weak Hashed Passwords</a:t>
            </a:r>
            <a:endParaRPr/>
          </a:p>
        </p:txBody>
      </p:sp>
      <p:sp>
        <p:nvSpPr>
          <p:cNvPr id="2433" name="Google Shape;2433;p1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4" name="Google Shape;2434;p14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1000"/>
              </a:spcAft>
              <a:buNone/>
            </a:pPr>
            <a:r>
              <a:rPr lang="en-US" sz="4400">
                <a:solidFill>
                  <a:schemeClr val="dk1"/>
                </a:solidFill>
              </a:rPr>
              <a:t>From there we can also see another table of interest: wp_users. Opening that table now gives us usernames and password hashes. We already know michael’s password, so we can try and crack steven’s password hash. We need to save the hashes to a text file, using the following format: user1:$PassHash. Once that is done we can use john the ripper to crack the hash</a:t>
            </a:r>
            <a:endParaRPr sz="4400">
              <a:solidFill>
                <a:schemeClr val="dk1"/>
              </a:solidFill>
            </a:endParaRPr>
          </a:p>
        </p:txBody>
      </p:sp>
      <p:pic>
        <p:nvPicPr>
          <p:cNvPr id="2435" name="Google Shape;2435;p149"/>
          <p:cNvPicPr preferRelativeResize="0"/>
          <p:nvPr/>
        </p:nvPicPr>
        <p:blipFill>
          <a:blip r:embed="rId3">
            <a:alphaModFix/>
          </a:blip>
          <a:stretch>
            <a:fillRect/>
          </a:stretch>
        </p:blipFill>
        <p:spPr>
          <a:xfrm>
            <a:off x="885100" y="8742550"/>
            <a:ext cx="22607425" cy="209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15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Weak Hashed Passwords</a:t>
            </a:r>
            <a:endParaRPr/>
          </a:p>
        </p:txBody>
      </p:sp>
      <p:sp>
        <p:nvSpPr>
          <p:cNvPr id="2441" name="Google Shape;2441;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2" name="Google Shape;2442;p15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Once we have the password, we can now log into Target1 using steven’s credentials. When we log in, we see that steven has access to run python scripts. We can try using an python exploit to gain root access: </a:t>
            </a:r>
            <a:endParaRPr sz="4400">
              <a:solidFill>
                <a:schemeClr val="dk1"/>
              </a:solidFill>
            </a:endParaRPr>
          </a:p>
          <a:p>
            <a:pPr indent="0" lvl="0" marL="0" rtl="0" algn="l">
              <a:lnSpc>
                <a:spcPct val="115000"/>
              </a:lnSpc>
              <a:spcBef>
                <a:spcPts val="1000"/>
              </a:spcBef>
              <a:spcAft>
                <a:spcPts val="0"/>
              </a:spcAft>
              <a:buNone/>
            </a:pPr>
            <a:r>
              <a:rPr b="1" lang="en-US" sz="4400">
                <a:solidFill>
                  <a:schemeClr val="dk1"/>
                </a:solidFill>
              </a:rPr>
              <a:t>sudo python -c ‘import pty;pty.spawn(“/bin/bash”)’</a:t>
            </a:r>
            <a:endParaRPr b="1" sz="4400">
              <a:solidFill>
                <a:schemeClr val="dk1"/>
              </a:solidFill>
            </a:endParaRPr>
          </a:p>
          <a:p>
            <a:pPr indent="0" lvl="0" marL="0" rtl="0" algn="l">
              <a:lnSpc>
                <a:spcPct val="115000"/>
              </a:lnSpc>
              <a:spcBef>
                <a:spcPts val="1000"/>
              </a:spcBef>
              <a:spcAft>
                <a:spcPts val="1000"/>
              </a:spcAft>
              <a:buNone/>
            </a:pPr>
            <a:r>
              <a:rPr lang="en-US" sz="4400">
                <a:solidFill>
                  <a:schemeClr val="dk1"/>
                </a:solidFill>
              </a:rPr>
              <a:t>We’re in! We now have root access and also flag 4</a:t>
            </a:r>
            <a:endParaRPr sz="4400">
              <a:solidFill>
                <a:schemeClr val="dk1"/>
              </a:solidFill>
            </a:endParaRPr>
          </a:p>
        </p:txBody>
      </p:sp>
      <p:pic>
        <p:nvPicPr>
          <p:cNvPr id="2443" name="Google Shape;2443;p150"/>
          <p:cNvPicPr preferRelativeResize="0"/>
          <p:nvPr/>
        </p:nvPicPr>
        <p:blipFill>
          <a:blip r:embed="rId3">
            <a:alphaModFix/>
          </a:blip>
          <a:stretch>
            <a:fillRect/>
          </a:stretch>
        </p:blipFill>
        <p:spPr>
          <a:xfrm>
            <a:off x="7734700" y="6531425"/>
            <a:ext cx="7628025" cy="6422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34" name="Google Shape;2334;p13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35" name="Google Shape;2335;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6" name="Google Shape;2336;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37" name="Google Shape;2337;p137"/>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Network Topology &amp; Critical Vulnerabilities</a:t>
            </a:r>
            <a:endParaRPr b="1"/>
          </a:p>
        </p:txBody>
      </p:sp>
      <p:sp>
        <p:nvSpPr>
          <p:cNvPr id="2338" name="Google Shape;2338;p137"/>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Exploits Used</a:t>
            </a:r>
            <a:endParaRPr b="1"/>
          </a:p>
        </p:txBody>
      </p:sp>
      <p:sp>
        <p:nvSpPr>
          <p:cNvPr id="2339" name="Google Shape;2339;p137"/>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a:t>Methods Used to </a:t>
            </a:r>
            <a:r>
              <a:rPr b="1" lang="en-US"/>
              <a:t>Avoiding Detect</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pic>
        <p:nvPicPr>
          <p:cNvPr id="2344" name="Google Shape;2344;p138"/>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45" name="Google Shape;2345;p1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46" name="Google Shape;2346;p138"/>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indent="0" lvl="0" marL="0" rtl="0" algn="ctr">
              <a:spcBef>
                <a:spcPts val="0"/>
              </a:spcBef>
              <a:spcAft>
                <a:spcPts val="0"/>
              </a:spcAft>
              <a:buClr>
                <a:schemeClr val="dk1"/>
              </a:buClr>
              <a:buSzPts val="1100"/>
              <a:buFont typeface="Arial"/>
              <a:buNone/>
            </a:pPr>
            <a:r>
              <a:rPr lang="en-US">
                <a:solidFill>
                  <a:schemeClr val="lt1"/>
                </a:solidFill>
              </a:rPr>
              <a:t>&amp; Critical Vulnerabilities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47" name="Google Shape;2347;p138"/>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139"/>
          <p:cNvSpPr txBox="1"/>
          <p:nvPr>
            <p:ph idx="3" type="subTitle"/>
          </p:nvPr>
        </p:nvSpPr>
        <p:spPr>
          <a:xfrm>
            <a:off x="18811900" y="2427933"/>
            <a:ext cx="4836300" cy="100929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b="1" sz="2900"/>
          </a:p>
          <a:p>
            <a:pPr indent="0" lvl="0" marL="0" rtl="0" algn="l">
              <a:spcBef>
                <a:spcPts val="0"/>
              </a:spcBef>
              <a:spcAft>
                <a:spcPts val="0"/>
              </a:spcAft>
              <a:buClr>
                <a:schemeClr val="dk1"/>
              </a:buClr>
              <a:buSzPts val="2900"/>
              <a:buFont typeface="Arial"/>
              <a:buNone/>
            </a:pPr>
            <a:r>
              <a:rPr lang="en-US"/>
              <a:t>Address Range: 192.168.1.1/24</a:t>
            </a:r>
            <a:endParaRPr/>
          </a:p>
          <a:p>
            <a:pPr indent="0" lvl="0" marL="0" rtl="0" algn="l">
              <a:spcBef>
                <a:spcPts val="0"/>
              </a:spcBef>
              <a:spcAft>
                <a:spcPts val="0"/>
              </a:spcAft>
              <a:buClr>
                <a:schemeClr val="dk1"/>
              </a:buClr>
              <a:buSzPts val="2900"/>
              <a:buFont typeface="Arial"/>
              <a:buNone/>
            </a:pPr>
            <a:r>
              <a:rPr lang="en-US"/>
              <a:t>Gateway: 192.168.1.1</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a:t>IPv4: 192.168.1.90</a:t>
            </a:r>
            <a:endParaRPr/>
          </a:p>
          <a:p>
            <a:pPr indent="0" lvl="0" marL="0" rtl="0" algn="l">
              <a:spcBef>
                <a:spcPts val="0"/>
              </a:spcBef>
              <a:spcAft>
                <a:spcPts val="0"/>
              </a:spcAft>
              <a:buClr>
                <a:schemeClr val="dk1"/>
              </a:buClr>
              <a:buSzPts val="2900"/>
              <a:buFont typeface="Arial"/>
              <a:buNone/>
            </a:pPr>
            <a:r>
              <a:rPr lang="en-US"/>
              <a:t>OS: Kali Linux</a:t>
            </a:r>
            <a:endParaRPr/>
          </a:p>
          <a:p>
            <a:pPr indent="0" lvl="0" marL="0" rtl="0" algn="l">
              <a:spcBef>
                <a:spcPts val="0"/>
              </a:spcBef>
              <a:spcAft>
                <a:spcPts val="0"/>
              </a:spcAft>
              <a:buClr>
                <a:schemeClr val="dk1"/>
              </a:buClr>
              <a:buSzPts val="2900"/>
              <a:buFont typeface="Arial"/>
              <a:buNone/>
            </a:pPr>
            <a:r>
              <a:rPr lang="en-US"/>
              <a:t>Hostname: kali</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192.168.1.110</a:t>
            </a:r>
            <a:endParaRPr/>
          </a:p>
          <a:p>
            <a:pPr indent="0" lvl="0" marL="0" rtl="0" algn="l">
              <a:spcBef>
                <a:spcPts val="0"/>
              </a:spcBef>
              <a:spcAft>
                <a:spcPts val="0"/>
              </a:spcAft>
              <a:buClr>
                <a:schemeClr val="dk1"/>
              </a:buClr>
              <a:buSzPts val="2900"/>
              <a:buFont typeface="Arial"/>
              <a:buNone/>
            </a:pPr>
            <a:r>
              <a:rPr lang="en-US"/>
              <a:t>OS: Linux</a:t>
            </a:r>
            <a:endParaRPr/>
          </a:p>
          <a:p>
            <a:pPr indent="0" lvl="0" marL="0" rtl="0" algn="l">
              <a:spcBef>
                <a:spcPts val="0"/>
              </a:spcBef>
              <a:spcAft>
                <a:spcPts val="0"/>
              </a:spcAft>
              <a:buClr>
                <a:schemeClr val="dk1"/>
              </a:buClr>
              <a:buSzPts val="2900"/>
              <a:buFont typeface="Arial"/>
              <a:buNone/>
            </a:pPr>
            <a:r>
              <a:rPr lang="en-US"/>
              <a:t>Hostname: Target1</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192.168.1.115</a:t>
            </a:r>
            <a:endParaRPr/>
          </a:p>
          <a:p>
            <a:pPr indent="0" lvl="0" marL="0" rtl="0" algn="l">
              <a:spcBef>
                <a:spcPts val="0"/>
              </a:spcBef>
              <a:spcAft>
                <a:spcPts val="0"/>
              </a:spcAft>
              <a:buClr>
                <a:schemeClr val="dk1"/>
              </a:buClr>
              <a:buSzPts val="2900"/>
              <a:buFont typeface="Arial"/>
              <a:buNone/>
            </a:pPr>
            <a:r>
              <a:rPr lang="en-US"/>
              <a:t>OS: Linux</a:t>
            </a:r>
            <a:endParaRPr/>
          </a:p>
          <a:p>
            <a:pPr indent="0" lvl="0" marL="0" rtl="0" algn="l">
              <a:spcBef>
                <a:spcPts val="0"/>
              </a:spcBef>
              <a:spcAft>
                <a:spcPts val="0"/>
              </a:spcAft>
              <a:buClr>
                <a:schemeClr val="dk1"/>
              </a:buClr>
              <a:buSzPts val="2900"/>
              <a:buFont typeface="Arial"/>
              <a:buNone/>
            </a:pPr>
            <a:r>
              <a:rPr lang="en-US"/>
              <a:t>Hostname: Target2</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192.168.1.100</a:t>
            </a:r>
            <a:endParaRPr/>
          </a:p>
          <a:p>
            <a:pPr indent="0" lvl="0" marL="0" rtl="0" algn="l">
              <a:spcBef>
                <a:spcPts val="0"/>
              </a:spcBef>
              <a:spcAft>
                <a:spcPts val="0"/>
              </a:spcAft>
              <a:buClr>
                <a:schemeClr val="dk1"/>
              </a:buClr>
              <a:buSzPts val="2900"/>
              <a:buFont typeface="Arial"/>
              <a:buNone/>
            </a:pPr>
            <a:r>
              <a:rPr lang="en-US"/>
              <a:t>OS: Linux</a:t>
            </a:r>
            <a:endParaRPr/>
          </a:p>
          <a:p>
            <a:pPr indent="0" lvl="0" marL="0" rtl="0" algn="l">
              <a:spcBef>
                <a:spcPts val="0"/>
              </a:spcBef>
              <a:spcAft>
                <a:spcPts val="0"/>
              </a:spcAft>
              <a:buClr>
                <a:schemeClr val="dk1"/>
              </a:buClr>
              <a:buSzPts val="2900"/>
              <a:buFont typeface="Arial"/>
              <a:buNone/>
            </a:pPr>
            <a:r>
              <a:rPr lang="en-US"/>
              <a:t>Hostname: ELK</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None/>
            </a:pPr>
            <a:r>
              <a:t/>
            </a:r>
            <a:endParaRPr/>
          </a:p>
        </p:txBody>
      </p:sp>
      <p:sp>
        <p:nvSpPr>
          <p:cNvPr id="2353" name="Google Shape;2353;p139"/>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54" name="Google Shape;2354;p139"/>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55" name="Google Shape;2355;p139"/>
          <p:cNvPicPr preferRelativeResize="0"/>
          <p:nvPr/>
        </p:nvPicPr>
        <p:blipFill>
          <a:blip r:embed="rId3">
            <a:alphaModFix/>
          </a:blip>
          <a:stretch>
            <a:fillRect/>
          </a:stretch>
        </p:blipFill>
        <p:spPr>
          <a:xfrm>
            <a:off x="1276050" y="2487525"/>
            <a:ext cx="17008826" cy="9973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Target 1</a:t>
            </a:r>
            <a:endParaRPr/>
          </a:p>
        </p:txBody>
      </p:sp>
      <p:sp>
        <p:nvSpPr>
          <p:cNvPr id="2361" name="Google Shape;2361;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2" name="Google Shape;2362;p14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vulnerabilities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63" name="Google Shape;2363;p140"/>
          <p:cNvGraphicFramePr/>
          <p:nvPr/>
        </p:nvGraphicFramePr>
        <p:xfrm>
          <a:off x="1191000" y="4726375"/>
          <a:ext cx="3000000" cy="3000000"/>
        </p:xfrm>
        <a:graphic>
          <a:graphicData uri="http://schemas.openxmlformats.org/drawingml/2006/table">
            <a:tbl>
              <a:tblPr>
                <a:noFill/>
                <a:tableStyleId>{DC5CE6F0-E565-4FEE-9E2F-4D53F3AA0E94}</a:tableStyleId>
              </a:tblPr>
              <a:tblGrid>
                <a:gridCol w="7331875"/>
                <a:gridCol w="7331875"/>
                <a:gridCol w="7331875"/>
              </a:tblGrid>
              <a:tr h="38100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400">
                          <a:latin typeface="Roboto"/>
                          <a:ea typeface="Roboto"/>
                          <a:cs typeface="Roboto"/>
                          <a:sym typeface="Roboto"/>
                        </a:rPr>
                        <a:t>Wordpress Core not updated</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Security Patches needed</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High</a:t>
                      </a:r>
                      <a:endParaRPr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400">
                          <a:latin typeface="Roboto"/>
                          <a:ea typeface="Roboto"/>
                          <a:cs typeface="Roboto"/>
                          <a:sym typeface="Roboto"/>
                        </a:rPr>
                        <a:t>Cleartext Passwords</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Sensitive Files Exposed</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High</a:t>
                      </a:r>
                      <a:endParaRPr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400">
                          <a:latin typeface="Roboto"/>
                          <a:ea typeface="Roboto"/>
                          <a:cs typeface="Roboto"/>
                          <a:sym typeface="Roboto"/>
                        </a:rPr>
                        <a:t>Weak Hashed Passwords</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Password Complexity</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High</a:t>
                      </a:r>
                      <a:endParaRPr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pic>
        <p:nvPicPr>
          <p:cNvPr id="2368" name="Google Shape;2368;p1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369" name="Google Shape;2369;p1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70" name="Google Shape;2370;p14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Exploits Used</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371" name="Google Shape;2371;p14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14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Wordpress Enumeration</a:t>
            </a:r>
            <a:endParaRPr/>
          </a:p>
        </p:txBody>
      </p:sp>
      <p:sp>
        <p:nvSpPr>
          <p:cNvPr id="2377" name="Google Shape;2377;p1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8" name="Google Shape;2378;p14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Steps taken:</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nmap scan to view open ports: </a:t>
            </a:r>
            <a:r>
              <a:rPr lang="en-US" sz="4400" u="sng">
                <a:solidFill>
                  <a:schemeClr val="dk1"/>
                </a:solidFill>
              </a:rPr>
              <a:t>nmap -sV -Pn 192.168.1.110</a:t>
            </a:r>
            <a:endParaRPr sz="4400" u="sng">
              <a:solidFill>
                <a:schemeClr val="dk1"/>
              </a:solidFill>
            </a:endParaRPr>
          </a:p>
        </p:txBody>
      </p:sp>
      <p:pic>
        <p:nvPicPr>
          <p:cNvPr id="2379" name="Google Shape;2379;p142"/>
          <p:cNvPicPr preferRelativeResize="0"/>
          <p:nvPr/>
        </p:nvPicPr>
        <p:blipFill>
          <a:blip r:embed="rId3">
            <a:alphaModFix/>
          </a:blip>
          <a:stretch>
            <a:fillRect/>
          </a:stretch>
        </p:blipFill>
        <p:spPr>
          <a:xfrm>
            <a:off x="4107351" y="3834827"/>
            <a:ext cx="15249686" cy="9384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14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Wordpress Enumeration</a:t>
            </a:r>
            <a:endParaRPr/>
          </a:p>
        </p:txBody>
      </p:sp>
      <p:sp>
        <p:nvSpPr>
          <p:cNvPr id="2385" name="Google Shape;2385;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6" name="Google Shape;2386;p14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wpscan –url </a:t>
            </a:r>
            <a:r>
              <a:rPr lang="en-US" sz="4400" u="sng">
                <a:solidFill>
                  <a:schemeClr val="hlink"/>
                </a:solidFill>
                <a:hlinkClick r:id="rId3"/>
              </a:rPr>
              <a:t>http://192.168.1.110/wordpress</a:t>
            </a:r>
            <a:r>
              <a:rPr lang="en-US" sz="4400">
                <a:solidFill>
                  <a:schemeClr val="dk1"/>
                </a:solidFill>
              </a:rPr>
              <a:t> –enumerate u</a:t>
            </a:r>
            <a:endParaRPr sz="4400" u="sng">
              <a:solidFill>
                <a:schemeClr val="dk1"/>
              </a:solidFill>
            </a:endParaRPr>
          </a:p>
        </p:txBody>
      </p:sp>
      <p:pic>
        <p:nvPicPr>
          <p:cNvPr id="2387" name="Google Shape;2387;p143"/>
          <p:cNvPicPr preferRelativeResize="0"/>
          <p:nvPr/>
        </p:nvPicPr>
        <p:blipFill>
          <a:blip r:embed="rId4">
            <a:alphaModFix/>
          </a:blip>
          <a:stretch>
            <a:fillRect/>
          </a:stretch>
        </p:blipFill>
        <p:spPr>
          <a:xfrm>
            <a:off x="4490388" y="3227959"/>
            <a:ext cx="15368772" cy="9297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14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Exploitation: Wordpress Enumeration</a:t>
            </a:r>
            <a:endParaRPr/>
          </a:p>
        </p:txBody>
      </p:sp>
      <p:sp>
        <p:nvSpPr>
          <p:cNvPr id="2393" name="Google Shape;2393;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4" name="Google Shape;2394;p14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Browsing the directory, we can locate the first flag in /var/www/html/service.html:</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395" name="Google Shape;2395;p144"/>
          <p:cNvPicPr preferRelativeResize="0"/>
          <p:nvPr/>
        </p:nvPicPr>
        <p:blipFill>
          <a:blip r:embed="rId3">
            <a:alphaModFix/>
          </a:blip>
          <a:stretch>
            <a:fillRect/>
          </a:stretch>
        </p:blipFill>
        <p:spPr>
          <a:xfrm>
            <a:off x="1752675" y="5360563"/>
            <a:ext cx="20319075" cy="2994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